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1" r:id="rId5"/>
    <p:sldId id="260" r:id="rId6"/>
    <p:sldId id="263" r:id="rId7"/>
    <p:sldId id="262" r:id="rId8"/>
    <p:sldId id="264" r:id="rId9"/>
    <p:sldId id="258" r:id="rId10"/>
    <p:sldId id="266" r:id="rId11"/>
    <p:sldId id="267" r:id="rId12"/>
    <p:sldId id="268" r:id="rId1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CAC230DD-8E43-4CDD-9465-15374FE0C577}">
          <p14:sldIdLst>
            <p14:sldId id="256"/>
            <p14:sldId id="257"/>
            <p14:sldId id="259"/>
            <p14:sldId id="261"/>
            <p14:sldId id="260"/>
            <p14:sldId id="263"/>
            <p14:sldId id="262"/>
            <p14:sldId id="264"/>
            <p14:sldId id="258"/>
            <p14:sldId id="266"/>
            <p14:sldId id="267"/>
            <p14:sldId id="26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2580" y="13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31A9E-01F1-4489-AB87-5EBF4D3CCECF}" type="datetimeFigureOut">
              <a:rPr lang="zh-CN" altLang="en-US" smtClean="0"/>
              <a:t>2022/12/11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2BB280-DAA8-42B1-BDA6-4BC018CCF4C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38143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31A9E-01F1-4489-AB87-5EBF4D3CCECF}" type="datetimeFigureOut">
              <a:rPr lang="zh-CN" altLang="en-US" smtClean="0"/>
              <a:t>2022/12/11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2BB280-DAA8-42B1-BDA6-4BC018CCF4C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17963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31A9E-01F1-4489-AB87-5EBF4D3CCECF}" type="datetimeFigureOut">
              <a:rPr lang="zh-CN" altLang="en-US" smtClean="0"/>
              <a:t>2022/12/11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2BB280-DAA8-42B1-BDA6-4BC018CCF4C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13980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31A9E-01F1-4489-AB87-5EBF4D3CCECF}" type="datetimeFigureOut">
              <a:rPr lang="zh-CN" altLang="en-US" smtClean="0"/>
              <a:t>2022/12/11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2BB280-DAA8-42B1-BDA6-4BC018CCF4C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51625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31A9E-01F1-4489-AB87-5EBF4D3CCECF}" type="datetimeFigureOut">
              <a:rPr lang="zh-CN" altLang="en-US" smtClean="0"/>
              <a:t>2022/12/11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2BB280-DAA8-42B1-BDA6-4BC018CCF4C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70932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31A9E-01F1-4489-AB87-5EBF4D3CCECF}" type="datetimeFigureOut">
              <a:rPr lang="zh-CN" altLang="en-US" smtClean="0"/>
              <a:t>2022/12/11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2BB280-DAA8-42B1-BDA6-4BC018CCF4C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89301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31A9E-01F1-4489-AB87-5EBF4D3CCECF}" type="datetimeFigureOut">
              <a:rPr lang="zh-CN" altLang="en-US" smtClean="0"/>
              <a:t>2022/12/11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2BB280-DAA8-42B1-BDA6-4BC018CCF4C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78689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31A9E-01F1-4489-AB87-5EBF4D3CCECF}" type="datetimeFigureOut">
              <a:rPr lang="zh-CN" altLang="en-US" smtClean="0"/>
              <a:t>2022/12/11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2BB280-DAA8-42B1-BDA6-4BC018CCF4C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15144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31A9E-01F1-4489-AB87-5EBF4D3CCECF}" type="datetimeFigureOut">
              <a:rPr lang="zh-CN" altLang="en-US" smtClean="0"/>
              <a:t>2022/12/11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2BB280-DAA8-42B1-BDA6-4BC018CCF4C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73659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31A9E-01F1-4489-AB87-5EBF4D3CCECF}" type="datetimeFigureOut">
              <a:rPr lang="zh-CN" altLang="en-US" smtClean="0"/>
              <a:t>2022/12/11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2BB280-DAA8-42B1-BDA6-4BC018CCF4C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28120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31A9E-01F1-4489-AB87-5EBF4D3CCECF}" type="datetimeFigureOut">
              <a:rPr lang="zh-CN" altLang="en-US" smtClean="0"/>
              <a:t>2022/12/11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2BB280-DAA8-42B1-BDA6-4BC018CCF4C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1906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031A9E-01F1-4489-AB87-5EBF4D3CCECF}" type="datetimeFigureOut">
              <a:rPr lang="zh-CN" altLang="en-US" smtClean="0"/>
              <a:t>2022/12/11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2BB280-DAA8-42B1-BDA6-4BC018CCF4C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11542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upload.wikimedia.org/wikipedia/commons/4/49/MOS_6502AD_4585_top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3625" y="1466850"/>
            <a:ext cx="7524750" cy="2733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4287838"/>
            <a:ext cx="9144000" cy="1655762"/>
          </a:xfrm>
        </p:spPr>
        <p:txBody>
          <a:bodyPr/>
          <a:lstStyle/>
          <a:p>
            <a:r>
              <a:rPr lang="zh-CN" altLang="en-US" smtClean="0"/>
              <a:t>设计模式期末项目</a:t>
            </a:r>
            <a:endParaRPr lang="en-US" altLang="zh-CN" smtClean="0"/>
          </a:p>
          <a:p>
            <a:r>
              <a:rPr lang="en-US" altLang="zh-CN" smtClean="0"/>
              <a:t>6502</a:t>
            </a:r>
            <a:r>
              <a:rPr lang="zh-CN" altLang="en-US" smtClean="0"/>
              <a:t>小组</a:t>
            </a:r>
            <a:endParaRPr lang="en-US" altLang="zh-CN"/>
          </a:p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93395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Why Design Patterns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mtClean="0"/>
              <a:t>方便写代码</a:t>
            </a:r>
            <a:endParaRPr lang="en-US" altLang="zh-CN" smtClean="0"/>
          </a:p>
          <a:p>
            <a:pPr lvl="1"/>
            <a:r>
              <a:rPr lang="zh-CN" altLang="en-US"/>
              <a:t>整</a:t>
            </a:r>
            <a:r>
              <a:rPr lang="zh-CN" altLang="en-US" smtClean="0"/>
              <a:t>块的逻辑行数较少</a:t>
            </a:r>
            <a:endParaRPr lang="en-US" altLang="zh-CN" smtClean="0"/>
          </a:p>
          <a:p>
            <a:pPr lvl="1"/>
            <a:r>
              <a:rPr lang="en-US" altLang="zh-CN" smtClean="0"/>
              <a:t>if</a:t>
            </a:r>
            <a:r>
              <a:rPr lang="zh-CN" altLang="en-US" smtClean="0"/>
              <a:t>，</a:t>
            </a:r>
            <a:r>
              <a:rPr lang="en-US" altLang="zh-CN" smtClean="0"/>
              <a:t>switch</a:t>
            </a:r>
            <a:r>
              <a:rPr lang="zh-CN" altLang="en-US" smtClean="0"/>
              <a:t>，</a:t>
            </a:r>
            <a:r>
              <a:rPr lang="en-US" altLang="zh-CN" smtClean="0"/>
              <a:t>for </a:t>
            </a:r>
            <a:r>
              <a:rPr lang="zh-CN" altLang="en-US" smtClean="0"/>
              <a:t>等嵌套更浅</a:t>
            </a:r>
            <a:endParaRPr lang="en-US" altLang="zh-CN" smtClean="0"/>
          </a:p>
          <a:p>
            <a:pPr lvl="1"/>
            <a:r>
              <a:rPr lang="zh-CN" altLang="en-US"/>
              <a:t>减</a:t>
            </a:r>
            <a:r>
              <a:rPr lang="zh-CN" altLang="en-US" smtClean="0"/>
              <a:t>轻心智负担</a:t>
            </a:r>
            <a:endParaRPr lang="en-US" altLang="zh-CN" smtClean="0"/>
          </a:p>
          <a:p>
            <a:r>
              <a:rPr lang="zh-CN" altLang="en-US"/>
              <a:t>方</a:t>
            </a:r>
            <a:r>
              <a:rPr lang="zh-CN" altLang="en-US" smtClean="0"/>
              <a:t>便测代码</a:t>
            </a:r>
            <a:endParaRPr lang="en-US" altLang="zh-CN" smtClean="0"/>
          </a:p>
          <a:p>
            <a:pPr lvl="1"/>
            <a:r>
              <a:rPr lang="zh-CN" altLang="en-US"/>
              <a:t>单</a:t>
            </a:r>
            <a:r>
              <a:rPr lang="zh-CN" altLang="en-US" smtClean="0"/>
              <a:t>元测试粒度更细</a:t>
            </a:r>
            <a:endParaRPr lang="en-US" altLang="zh-CN" smtClean="0"/>
          </a:p>
          <a:p>
            <a:pPr lvl="1"/>
            <a:r>
              <a:rPr lang="zh-CN" altLang="en-US" smtClean="0"/>
              <a:t>集成测试问题定位更精准</a:t>
            </a:r>
            <a:endParaRPr lang="en-US" altLang="zh-CN" smtClean="0"/>
          </a:p>
          <a:p>
            <a:r>
              <a:rPr lang="zh-CN" altLang="en-US"/>
              <a:t>方</a:t>
            </a:r>
            <a:r>
              <a:rPr lang="zh-CN" altLang="en-US" smtClean="0"/>
              <a:t>便改代码</a:t>
            </a:r>
            <a:endParaRPr lang="en-US" altLang="zh-CN" smtClean="0"/>
          </a:p>
          <a:p>
            <a:pPr lvl="1"/>
            <a:r>
              <a:rPr lang="zh-CN" altLang="en-US" smtClean="0"/>
              <a:t>设计模式带来的灵活性</a:t>
            </a:r>
            <a:endParaRPr lang="en-US" altLang="zh-CN" smtClean="0"/>
          </a:p>
          <a:p>
            <a:pPr marL="0" indent="0">
              <a:buNone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15332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How Design Patterns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2442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zh-CN" altLang="en-US" smtClean="0"/>
              <a:t>求同存异</a:t>
            </a:r>
            <a:endParaRPr lang="en-US" altLang="zh-CN" smtClean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CN" smtClean="0"/>
              <a:t>X</a:t>
            </a:r>
            <a:r>
              <a:rPr lang="zh-CN" altLang="en-US" smtClean="0"/>
              <a:t>、</a:t>
            </a:r>
            <a:r>
              <a:rPr lang="en-US" altLang="zh-CN" smtClean="0"/>
              <a:t>Y</a:t>
            </a:r>
            <a:r>
              <a:rPr lang="zh-CN" altLang="en-US" smtClean="0"/>
              <a:t>、</a:t>
            </a:r>
            <a:r>
              <a:rPr lang="en-US" altLang="zh-CN" smtClean="0"/>
              <a:t>A</a:t>
            </a:r>
            <a:r>
              <a:rPr lang="zh-CN" altLang="en-US" smtClean="0"/>
              <a:t>、</a:t>
            </a:r>
            <a:r>
              <a:rPr lang="en-US" altLang="zh-CN" smtClean="0"/>
              <a:t>SP</a:t>
            </a:r>
            <a:r>
              <a:rPr lang="zh-CN" altLang="en-US" smtClean="0"/>
              <a:t>、</a:t>
            </a:r>
            <a:r>
              <a:rPr lang="en-US" altLang="zh-CN" smtClean="0"/>
              <a:t>PC</a:t>
            </a:r>
            <a:r>
              <a:rPr lang="zh-CN" altLang="en-US" smtClean="0"/>
              <a:t>、</a:t>
            </a:r>
            <a:r>
              <a:rPr lang="en-US" altLang="zh-CN" smtClean="0"/>
              <a:t>FLAG </a:t>
            </a:r>
            <a:r>
              <a:rPr lang="zh-CN" altLang="en-US" smtClean="0"/>
              <a:t>寄</a:t>
            </a:r>
            <a:r>
              <a:rPr lang="zh-CN" altLang="en-US"/>
              <a:t>存</a:t>
            </a:r>
            <a:r>
              <a:rPr lang="zh-CN" altLang="en-US" smtClean="0"/>
              <a:t>器</a:t>
            </a:r>
            <a:endParaRPr lang="en-US" altLang="zh-CN" smtClean="0"/>
          </a:p>
          <a:p>
            <a:pPr lvl="1">
              <a:buFont typeface="Wingdings" panose="05000000000000000000" pitchFamily="2" charset="2"/>
              <a:buChar char="Ø"/>
            </a:pPr>
            <a:r>
              <a:rPr lang="zh-CN" altLang="en-US" smtClean="0"/>
              <a:t>各类外设</a:t>
            </a:r>
            <a:endParaRPr lang="en-US" altLang="zh-CN" smtClean="0"/>
          </a:p>
          <a:p>
            <a:pPr marL="514350" indent="-514350">
              <a:buFont typeface="+mj-lt"/>
              <a:buAutoNum type="arabicPeriod"/>
            </a:pPr>
            <a:r>
              <a:rPr lang="zh-CN" altLang="en-US"/>
              <a:t>化整</a:t>
            </a:r>
            <a:r>
              <a:rPr lang="zh-CN" altLang="en-US"/>
              <a:t>为</a:t>
            </a:r>
            <a:r>
              <a:rPr lang="zh-CN" altLang="en-US" smtClean="0"/>
              <a:t>零</a:t>
            </a:r>
            <a:endParaRPr lang="en-US" altLang="zh-CN" smtClean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CN" smtClean="0"/>
              <a:t>CPU </a:t>
            </a:r>
            <a:r>
              <a:rPr lang="zh-CN" altLang="en-US" smtClean="0"/>
              <a:t>的构成</a:t>
            </a:r>
            <a:endParaRPr lang="en-US" altLang="zh-CN" smtClean="0"/>
          </a:p>
          <a:p>
            <a:pPr lvl="1">
              <a:buFont typeface="Wingdings" panose="05000000000000000000" pitchFamily="2" charset="2"/>
              <a:buChar char="Ø"/>
            </a:pPr>
            <a:r>
              <a:rPr lang="zh-CN" altLang="en-US"/>
              <a:t>机</a:t>
            </a:r>
            <a:r>
              <a:rPr lang="zh-CN" altLang="en-US" smtClean="0"/>
              <a:t>器和总线的构成</a:t>
            </a:r>
            <a:endParaRPr lang="en-US" altLang="zh-CN" smtClean="0"/>
          </a:p>
          <a:p>
            <a:pPr marL="514350" indent="-514350">
              <a:buFont typeface="+mj-lt"/>
              <a:buAutoNum type="arabicPeriod"/>
            </a:pPr>
            <a:r>
              <a:rPr lang="zh-CN" altLang="en-US"/>
              <a:t>统</a:t>
            </a:r>
            <a:r>
              <a:rPr lang="zh-CN" altLang="en-US" smtClean="0"/>
              <a:t>一管理</a:t>
            </a:r>
            <a:endParaRPr lang="en-US" altLang="zh-CN" smtClean="0"/>
          </a:p>
          <a:p>
            <a:pPr lvl="1">
              <a:buFont typeface="Wingdings" panose="05000000000000000000" pitchFamily="2" charset="2"/>
              <a:buChar char="Ø"/>
            </a:pPr>
            <a:r>
              <a:rPr lang="zh-CN" altLang="en-US"/>
              <a:t>总</a:t>
            </a:r>
            <a:r>
              <a:rPr lang="zh-CN" altLang="en-US" smtClean="0"/>
              <a:t>线</a:t>
            </a:r>
            <a:endParaRPr lang="en-US" altLang="zh-CN" smtClean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CN" smtClean="0"/>
              <a:t>CPU State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CN" smtClean="0"/>
              <a:t>GUI </a:t>
            </a:r>
            <a:r>
              <a:rPr lang="zh-CN" altLang="en-US" smtClean="0"/>
              <a:t>和消息传递</a:t>
            </a:r>
            <a:endParaRPr lang="en-US" altLang="zh-CN" smtClean="0"/>
          </a:p>
          <a:p>
            <a:pPr marL="342900" indent="-342900">
              <a:buFont typeface="+mj-lt"/>
              <a:buAutoNum type="arabicPeriod"/>
            </a:pPr>
            <a:r>
              <a:rPr lang="zh-CN" altLang="en-US" sz="1800" strike="sngStrike"/>
              <a:t>生搬硬套</a:t>
            </a:r>
          </a:p>
        </p:txBody>
      </p:sp>
    </p:spTree>
    <p:extLst>
      <p:ext uri="{BB962C8B-B14F-4D97-AF65-F5344CB8AC3E}">
        <p14:creationId xmlns:p14="http://schemas.microsoft.com/office/powerpoint/2010/main" val="16186321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Q&amp;A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mtClean="0"/>
              <a:t>Thank you for your attention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18371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Outline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mtClean="0"/>
              <a:t>项目背景</a:t>
            </a:r>
            <a:endParaRPr lang="en-US" altLang="zh-CN" smtClean="0"/>
          </a:p>
          <a:p>
            <a:endParaRPr lang="en-US" altLang="zh-CN" smtClean="0"/>
          </a:p>
          <a:p>
            <a:r>
              <a:rPr lang="zh-CN" altLang="en-US"/>
              <a:t>产</a:t>
            </a:r>
            <a:r>
              <a:rPr lang="zh-CN" altLang="en-US" smtClean="0"/>
              <a:t>出概览</a:t>
            </a:r>
            <a:endParaRPr lang="en-US" altLang="zh-CN" smtClean="0"/>
          </a:p>
          <a:p>
            <a:r>
              <a:rPr lang="zh-CN" altLang="en-US" smtClean="0"/>
              <a:t>项目演示</a:t>
            </a:r>
            <a:endParaRPr lang="en-US" altLang="zh-CN" smtClean="0"/>
          </a:p>
          <a:p>
            <a:endParaRPr lang="en-US" altLang="zh-CN" smtClean="0"/>
          </a:p>
          <a:p>
            <a:r>
              <a:rPr lang="zh-CN" altLang="en-US"/>
              <a:t>为</a:t>
            </a:r>
            <a:r>
              <a:rPr lang="zh-CN" altLang="en-US" smtClean="0"/>
              <a:t>何 用设计模式</a:t>
            </a:r>
            <a:endParaRPr lang="en-US" altLang="zh-CN" smtClean="0"/>
          </a:p>
          <a:p>
            <a:r>
              <a:rPr lang="zh-CN" altLang="en-US" smtClean="0"/>
              <a:t>如</a:t>
            </a:r>
            <a:r>
              <a:rPr lang="zh-CN" altLang="en-US"/>
              <a:t>何 用设计模式</a:t>
            </a:r>
            <a:endParaRPr lang="en-US" altLang="zh-CN"/>
          </a:p>
          <a:p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15155242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关</a:t>
            </a:r>
            <a:r>
              <a:rPr lang="zh-CN" altLang="en-US" smtClean="0"/>
              <a:t>于 </a:t>
            </a:r>
            <a:r>
              <a:rPr lang="en-US" altLang="zh-CN" smtClean="0"/>
              <a:t>MOS 6502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1350" y="749282"/>
            <a:ext cx="4953000" cy="5507824"/>
          </a:xfrm>
          <a:prstGeom prst="rect">
            <a:avLst/>
          </a:prstGeom>
        </p:spPr>
      </p:pic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fontScale="92500" lnSpcReduction="10000"/>
          </a:bodyPr>
          <a:lstStyle/>
          <a:p>
            <a:r>
              <a:rPr lang="zh-CN" altLang="en-US" smtClean="0"/>
              <a:t>来自 </a:t>
            </a:r>
            <a:r>
              <a:rPr lang="en-US" altLang="zh-CN" smtClean="0"/>
              <a:t>1975 </a:t>
            </a:r>
            <a:r>
              <a:rPr lang="zh-CN" altLang="en-US" smtClean="0"/>
              <a:t>年的成熟技术</a:t>
            </a:r>
            <a:endParaRPr lang="en-US" altLang="zh-CN" smtClean="0"/>
          </a:p>
          <a:p>
            <a:pPr lvl="1"/>
            <a:r>
              <a:rPr lang="zh-CN" altLang="en-US" smtClean="0"/>
              <a:t>仅售 </a:t>
            </a:r>
            <a:r>
              <a:rPr lang="en-US" altLang="zh-CN" smtClean="0"/>
              <a:t>$ 24.99</a:t>
            </a:r>
            <a:endParaRPr lang="en-US" altLang="zh-CN" smtClean="0"/>
          </a:p>
          <a:p>
            <a:r>
              <a:rPr lang="en-US" altLang="zh-CN" smtClean="0"/>
              <a:t>1.00 MHz </a:t>
            </a:r>
            <a:r>
              <a:rPr lang="zh-CN" altLang="en-US" smtClean="0"/>
              <a:t>主频</a:t>
            </a:r>
            <a:endParaRPr lang="en-US" altLang="zh-CN"/>
          </a:p>
          <a:p>
            <a:pPr lvl="1"/>
            <a:r>
              <a:rPr lang="zh-CN" altLang="en-US" smtClean="0"/>
              <a:t>最大睿频 </a:t>
            </a:r>
            <a:r>
              <a:rPr lang="en-US" altLang="zh-CN" smtClean="0"/>
              <a:t>3.00 MHz</a:t>
            </a:r>
          </a:p>
          <a:p>
            <a:r>
              <a:rPr lang="zh-CN" altLang="en-US" smtClean="0"/>
              <a:t>高</a:t>
            </a:r>
            <a:r>
              <a:rPr lang="zh-CN" altLang="en-US"/>
              <a:t>达 </a:t>
            </a:r>
            <a:r>
              <a:rPr lang="en-US" altLang="zh-CN"/>
              <a:t>3,510 </a:t>
            </a:r>
            <a:r>
              <a:rPr lang="zh-CN" altLang="en-US"/>
              <a:t>个晶</a:t>
            </a:r>
            <a:r>
              <a:rPr lang="zh-CN" altLang="en-US"/>
              <a:t>体</a:t>
            </a:r>
            <a:r>
              <a:rPr lang="zh-CN" altLang="en-US" smtClean="0"/>
              <a:t>管</a:t>
            </a:r>
            <a:endParaRPr lang="en-US" altLang="zh-CN" smtClean="0"/>
          </a:p>
          <a:p>
            <a:pPr lvl="1"/>
            <a:r>
              <a:rPr lang="zh-CN" altLang="en-US"/>
              <a:t>数</a:t>
            </a:r>
            <a:r>
              <a:rPr lang="zh-CN" altLang="en-US" smtClean="0"/>
              <a:t>据总线 </a:t>
            </a:r>
            <a:r>
              <a:rPr lang="en-US" altLang="zh-CN" smtClean="0"/>
              <a:t>8 bit</a:t>
            </a:r>
            <a:r>
              <a:rPr lang="zh-CN" altLang="en-US" smtClean="0"/>
              <a:t>，</a:t>
            </a:r>
            <a:r>
              <a:rPr lang="zh-CN" altLang="en-US" smtClean="0"/>
              <a:t>地址总线 </a:t>
            </a:r>
            <a:r>
              <a:rPr lang="en-US" altLang="zh-CN" smtClean="0"/>
              <a:t>16 bit</a:t>
            </a:r>
            <a:endParaRPr lang="en-US" altLang="zh-CN"/>
          </a:p>
          <a:p>
            <a:pPr lvl="1"/>
            <a:r>
              <a:rPr lang="zh-CN" altLang="en-US" smtClean="0"/>
              <a:t>最大 </a:t>
            </a:r>
            <a:r>
              <a:rPr lang="en-US" altLang="zh-CN" smtClean="0"/>
              <a:t>64 kB </a:t>
            </a:r>
            <a:r>
              <a:rPr lang="zh-CN" altLang="en-US" smtClean="0"/>
              <a:t>内存支持</a:t>
            </a:r>
            <a:endParaRPr lang="en-US" altLang="zh-CN" smtClean="0"/>
          </a:p>
          <a:p>
            <a:pPr lvl="1"/>
            <a:r>
              <a:rPr lang="zh-CN" altLang="en-US" smtClean="0"/>
              <a:t>极其先进的精简指令集（</a:t>
            </a:r>
            <a:r>
              <a:rPr lang="en-US" altLang="zh-CN" smtClean="0"/>
              <a:t>56</a:t>
            </a:r>
            <a:r>
              <a:rPr lang="zh-CN" altLang="en-US" smtClean="0"/>
              <a:t>条指令）</a:t>
            </a:r>
            <a:endParaRPr lang="en-US" altLang="zh-CN" smtClean="0"/>
          </a:p>
          <a:p>
            <a:pPr lvl="1"/>
            <a:r>
              <a:rPr lang="zh-CN" altLang="en-US"/>
              <a:t>多达</a:t>
            </a:r>
            <a:r>
              <a:rPr lang="zh-CN" altLang="en-US" smtClean="0"/>
              <a:t> </a:t>
            </a:r>
            <a:r>
              <a:rPr lang="en-US" altLang="zh-CN" smtClean="0"/>
              <a:t>6 </a:t>
            </a:r>
            <a:r>
              <a:rPr lang="zh-CN" altLang="en-US" smtClean="0"/>
              <a:t>个寄存器</a:t>
            </a:r>
            <a:endParaRPr lang="en-US" altLang="zh-CN" smtClean="0"/>
          </a:p>
          <a:p>
            <a:r>
              <a:rPr lang="zh-CN" altLang="en-US" smtClean="0"/>
              <a:t>主流的 </a:t>
            </a:r>
            <a:r>
              <a:rPr lang="en-US" altLang="zh-CN" smtClean="0"/>
              <a:t>40 </a:t>
            </a:r>
            <a:r>
              <a:rPr lang="zh-CN" altLang="en-US" smtClean="0"/>
              <a:t>针 双</a:t>
            </a:r>
            <a:r>
              <a:rPr lang="zh-CN" altLang="en-US"/>
              <a:t>列直插</a:t>
            </a:r>
            <a:r>
              <a:rPr lang="zh-CN" altLang="en-US"/>
              <a:t>封</a:t>
            </a:r>
            <a:r>
              <a:rPr lang="zh-CN" altLang="en-US" smtClean="0"/>
              <a:t>装</a:t>
            </a:r>
            <a:endParaRPr lang="en-US" altLang="zh-CN" smtClean="0"/>
          </a:p>
          <a:p>
            <a:r>
              <a:rPr lang="zh-CN" altLang="en-US"/>
              <a:t>主</a:t>
            </a:r>
            <a:r>
              <a:rPr lang="zh-CN" altLang="en-US" smtClean="0"/>
              <a:t>流外设兼容</a:t>
            </a:r>
            <a:endParaRPr lang="en-US" altLang="zh-CN" smtClean="0"/>
          </a:p>
          <a:p>
            <a:endParaRPr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27899295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0018" y="0"/>
            <a:ext cx="66519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4484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Family Computer (Famicom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513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75181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9170" y="0"/>
            <a:ext cx="88936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5831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为何小霸王的学习机，后来“学习”任天堂不成功了？ | 界面· 财经号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143" y="0"/>
            <a:ext cx="1030171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88569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产出概览</a:t>
            </a:r>
          </a:p>
        </p:txBody>
      </p:sp>
      <p:sp>
        <p:nvSpPr>
          <p:cNvPr id="9" name="内容占位符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mtClean="0"/>
              <a:t>一个 </a:t>
            </a:r>
            <a:r>
              <a:rPr lang="en-US" altLang="zh-CN" smtClean="0"/>
              <a:t>MOS 6502 </a:t>
            </a:r>
            <a:r>
              <a:rPr lang="zh-CN" altLang="en-US" smtClean="0"/>
              <a:t>系统的模拟器</a:t>
            </a:r>
            <a:endParaRPr lang="en-US" altLang="zh-CN" smtClean="0"/>
          </a:p>
          <a:p>
            <a:pPr lvl="1"/>
            <a:r>
              <a:rPr lang="zh-CN" altLang="en-US"/>
              <a:t>包</a:t>
            </a:r>
            <a:r>
              <a:rPr lang="zh-CN" altLang="en-US" smtClean="0"/>
              <a:t>括 </a:t>
            </a:r>
            <a:r>
              <a:rPr lang="en-US" altLang="zh-CN" smtClean="0"/>
              <a:t>MOS 6502 CPU </a:t>
            </a:r>
            <a:r>
              <a:rPr lang="zh-CN" altLang="en-US" smtClean="0"/>
              <a:t>和其变种</a:t>
            </a:r>
            <a:endParaRPr lang="en-US" altLang="zh-CN" smtClean="0"/>
          </a:p>
          <a:p>
            <a:pPr lvl="1"/>
            <a:r>
              <a:rPr lang="zh-CN" altLang="en-US"/>
              <a:t>包</a:t>
            </a:r>
            <a:r>
              <a:rPr lang="zh-CN" altLang="en-US" smtClean="0"/>
              <a:t>括串口终端和</a:t>
            </a:r>
            <a:r>
              <a:rPr lang="en-US" altLang="zh-CN" smtClean="0"/>
              <a:t>CRT</a:t>
            </a:r>
            <a:r>
              <a:rPr lang="zh-CN" altLang="en-US" smtClean="0"/>
              <a:t>在内的多种外设</a:t>
            </a:r>
            <a:endParaRPr lang="en-US" altLang="zh-CN" smtClean="0"/>
          </a:p>
          <a:p>
            <a:pPr lvl="1"/>
            <a:r>
              <a:rPr lang="zh-CN" altLang="en-US"/>
              <a:t>不</a:t>
            </a:r>
            <a:r>
              <a:rPr lang="zh-CN" altLang="en-US" smtClean="0"/>
              <a:t>同内存布局的支持</a:t>
            </a:r>
            <a:endParaRPr lang="en-US" altLang="zh-CN" smtClean="0"/>
          </a:p>
          <a:p>
            <a:r>
              <a:rPr lang="en-US" altLang="zh-CN" smtClean="0"/>
              <a:t>Java 1.8 </a:t>
            </a:r>
            <a:r>
              <a:rPr lang="zh-CN" altLang="en-US" smtClean="0"/>
              <a:t>实现</a:t>
            </a:r>
            <a:endParaRPr lang="en-US" altLang="zh-CN" smtClean="0"/>
          </a:p>
          <a:p>
            <a:r>
              <a:rPr lang="zh-CN" altLang="en-US"/>
              <a:t>使</a:t>
            </a:r>
            <a:r>
              <a:rPr lang="zh-CN" altLang="en-US" smtClean="0"/>
              <a:t>用了 </a:t>
            </a:r>
            <a:r>
              <a:rPr lang="en-US" altLang="zh-CN" smtClean="0"/>
              <a:t>31 </a:t>
            </a:r>
            <a:r>
              <a:rPr lang="zh-CN" altLang="en-US" smtClean="0"/>
              <a:t>种设计模式</a:t>
            </a:r>
            <a:endParaRPr lang="en-US" altLang="zh-CN" smtClean="0"/>
          </a:p>
          <a:p>
            <a:pPr lvl="1"/>
            <a:r>
              <a:rPr lang="zh-CN" altLang="en-US"/>
              <a:t>包</a:t>
            </a:r>
            <a:r>
              <a:rPr lang="zh-CN" altLang="en-US" smtClean="0"/>
              <a:t>括全部的 </a:t>
            </a:r>
            <a:r>
              <a:rPr lang="en-US" altLang="zh-CN" smtClean="0"/>
              <a:t>23 </a:t>
            </a:r>
            <a:r>
              <a:rPr lang="zh-CN" altLang="en-US" smtClean="0"/>
              <a:t>种 </a:t>
            </a:r>
            <a:r>
              <a:rPr lang="en-US" altLang="zh-CN" smtClean="0"/>
              <a:t>GoF </a:t>
            </a:r>
            <a:r>
              <a:rPr lang="zh-CN" altLang="en-US" smtClean="0"/>
              <a:t>设计模式</a:t>
            </a:r>
            <a:endParaRPr lang="en-US" altLang="zh-CN" smtClean="0"/>
          </a:p>
          <a:p>
            <a:pPr lvl="1"/>
            <a:r>
              <a:rPr lang="zh-CN" altLang="en-US"/>
              <a:t>外</a:t>
            </a:r>
            <a:r>
              <a:rPr lang="zh-CN" altLang="en-US" smtClean="0"/>
              <a:t>加 </a:t>
            </a:r>
            <a:r>
              <a:rPr lang="en-US" altLang="zh-CN" smtClean="0"/>
              <a:t>8 </a:t>
            </a:r>
            <a:r>
              <a:rPr lang="zh-CN" altLang="en-US" smtClean="0"/>
              <a:t>种非 </a:t>
            </a:r>
            <a:r>
              <a:rPr lang="en-US" altLang="zh-CN" smtClean="0"/>
              <a:t>GoF </a:t>
            </a:r>
            <a:r>
              <a:rPr lang="zh-CN" altLang="en-US" smtClean="0"/>
              <a:t>设计模式</a:t>
            </a:r>
            <a:endParaRPr lang="en-US" altLang="zh-CN" smtClean="0"/>
          </a:p>
          <a:p>
            <a:r>
              <a:rPr lang="zh-CN" altLang="en-US"/>
              <a:t>友</a:t>
            </a:r>
            <a:r>
              <a:rPr lang="zh-CN" altLang="en-US" smtClean="0"/>
              <a:t>好的图形界面</a:t>
            </a:r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1043" y="2241550"/>
            <a:ext cx="2317436" cy="252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4777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64"/>
          <a:stretch/>
        </p:blipFill>
        <p:spPr>
          <a:xfrm>
            <a:off x="0" y="0"/>
            <a:ext cx="12192000" cy="6853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0872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</TotalTime>
  <Words>359</Words>
  <Application>Microsoft Office PowerPoint</Application>
  <PresentationFormat>宽屏</PresentationFormat>
  <Paragraphs>56</Paragraphs>
  <Slides>12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17" baseType="lpstr">
      <vt:lpstr>等线</vt:lpstr>
      <vt:lpstr>等线 Light</vt:lpstr>
      <vt:lpstr>Arial</vt:lpstr>
      <vt:lpstr>Wingdings</vt:lpstr>
      <vt:lpstr>Office 主题​​</vt:lpstr>
      <vt:lpstr>PowerPoint 演示文稿</vt:lpstr>
      <vt:lpstr>Outline</vt:lpstr>
      <vt:lpstr>关于 MOS 6502</vt:lpstr>
      <vt:lpstr>PowerPoint 演示文稿</vt:lpstr>
      <vt:lpstr>PowerPoint 演示文稿</vt:lpstr>
      <vt:lpstr>PowerPoint 演示文稿</vt:lpstr>
      <vt:lpstr>PowerPoint 演示文稿</vt:lpstr>
      <vt:lpstr>产出概览</vt:lpstr>
      <vt:lpstr>PowerPoint 演示文稿</vt:lpstr>
      <vt:lpstr>Why Design Patterns</vt:lpstr>
      <vt:lpstr>How Design Patterns</vt:lpstr>
      <vt:lpstr>Q&amp;A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Slow6502</dc:title>
  <dc:creator>姜文渊</dc:creator>
  <cp:lastModifiedBy>姜文渊</cp:lastModifiedBy>
  <cp:revision>65</cp:revision>
  <dcterms:created xsi:type="dcterms:W3CDTF">2022-12-10T18:02:48Z</dcterms:created>
  <dcterms:modified xsi:type="dcterms:W3CDTF">2022-12-10T19:00:14Z</dcterms:modified>
</cp:coreProperties>
</file>